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7"/>
  </p:notesMasterIdLst>
  <p:sldIdLst>
    <p:sldId id="256" r:id="rId2"/>
    <p:sldId id="257" r:id="rId3"/>
    <p:sldId id="258" r:id="rId4"/>
    <p:sldId id="259" r:id="rId5"/>
    <p:sldId id="260" r:id="rId6"/>
  </p:sldIdLst>
  <p:sldSz cx="9144000" cy="6858000" type="screen4x3"/>
  <p:notesSz cx="6799263" cy="9929813"/>
  <p:defaultTextStyle>
    <a:defPPr>
      <a:defRPr lang="de-DE"/>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6D1628"/>
  </p:clrMru>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A107856-5554-42FB-B03E-39F5DBC370BA}" styleName="Style moyen 4 - Accentuation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2988" autoAdjust="0"/>
    <p:restoredTop sz="90929"/>
  </p:normalViewPr>
  <p:slideViewPr>
    <p:cSldViewPr>
      <p:cViewPr varScale="1">
        <p:scale>
          <a:sx n="107" d="100"/>
          <a:sy n="107" d="100"/>
        </p:scale>
        <p:origin x="-996"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bwMode="auto">
          <a:xfrm>
            <a:off x="0" y="0"/>
            <a:ext cx="2946347" cy="496491"/>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bodyPr>
          <a:lstStyle>
            <a:lvl1pPr>
              <a:defRPr sz="1200">
                <a:latin typeface="Times New Roman" pitchFamily="84" charset="0"/>
              </a:defRPr>
            </a:lvl1pPr>
          </a:lstStyle>
          <a:p>
            <a:pPr>
              <a:defRPr/>
            </a:pPr>
            <a:endParaRPr lang="fr-FR"/>
          </a:p>
        </p:txBody>
      </p:sp>
      <p:sp>
        <p:nvSpPr>
          <p:cNvPr id="30723" name="Rectangle 3"/>
          <p:cNvSpPr>
            <a:spLocks noGrp="1" noChangeArrowheads="1"/>
          </p:cNvSpPr>
          <p:nvPr>
            <p:ph type="dt" idx="1"/>
          </p:nvPr>
        </p:nvSpPr>
        <p:spPr bwMode="auto">
          <a:xfrm>
            <a:off x="3852916" y="0"/>
            <a:ext cx="2946347" cy="496491"/>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bodyPr>
          <a:lstStyle>
            <a:lvl1pPr algn="r">
              <a:defRPr sz="1200">
                <a:latin typeface="Times New Roman" pitchFamily="84" charset="0"/>
              </a:defRPr>
            </a:lvl1pPr>
          </a:lstStyle>
          <a:p>
            <a:pPr>
              <a:defRPr/>
            </a:pPr>
            <a:endParaRPr lang="fr-FR"/>
          </a:p>
        </p:txBody>
      </p:sp>
      <p:sp>
        <p:nvSpPr>
          <p:cNvPr id="36868" name="Rectangle 4"/>
          <p:cNvSpPr>
            <a:spLocks noGrp="1" noRot="1" noChangeAspect="1" noChangeArrowheads="1" noTextEdit="1"/>
          </p:cNvSpPr>
          <p:nvPr>
            <p:ph type="sldImg" idx="2"/>
          </p:nvPr>
        </p:nvSpPr>
        <p:spPr bwMode="auto">
          <a:xfrm>
            <a:off x="917575" y="744538"/>
            <a:ext cx="4964113" cy="3724275"/>
          </a:xfrm>
          <a:prstGeom prst="rect">
            <a:avLst/>
          </a:prstGeom>
          <a:noFill/>
          <a:ln w="9525">
            <a:solidFill>
              <a:srgbClr val="000000"/>
            </a:solidFill>
            <a:miter lim="800000"/>
            <a:headEnd/>
            <a:tailEnd/>
          </a:ln>
        </p:spPr>
      </p:sp>
      <p:sp>
        <p:nvSpPr>
          <p:cNvPr id="30725" name="Rectangle 5"/>
          <p:cNvSpPr>
            <a:spLocks noGrp="1" noChangeArrowheads="1"/>
          </p:cNvSpPr>
          <p:nvPr>
            <p:ph type="body" sz="quarter" idx="3"/>
          </p:nvPr>
        </p:nvSpPr>
        <p:spPr bwMode="auto">
          <a:xfrm>
            <a:off x="906569" y="4716661"/>
            <a:ext cx="4986126" cy="4468416"/>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30726" name="Rectangle 6"/>
          <p:cNvSpPr>
            <a:spLocks noGrp="1" noChangeArrowheads="1"/>
          </p:cNvSpPr>
          <p:nvPr>
            <p:ph type="ftr" sz="quarter" idx="4"/>
          </p:nvPr>
        </p:nvSpPr>
        <p:spPr bwMode="auto">
          <a:xfrm>
            <a:off x="0" y="9433322"/>
            <a:ext cx="2946347" cy="496491"/>
          </a:xfrm>
          <a:prstGeom prst="rect">
            <a:avLst/>
          </a:prstGeom>
          <a:noFill/>
          <a:ln w="9525">
            <a:noFill/>
            <a:miter lim="800000"/>
            <a:headEnd/>
            <a:tailEnd/>
          </a:ln>
          <a:effectLst/>
        </p:spPr>
        <p:txBody>
          <a:bodyPr vert="horz" wrap="none" lIns="91440" tIns="45720" rIns="91440" bIns="45720" numCol="1" anchor="b" anchorCtr="0" compatLnSpc="1">
            <a:prstTxWarp prst="textNoShape">
              <a:avLst/>
            </a:prstTxWarp>
          </a:bodyPr>
          <a:lstStyle>
            <a:lvl1pPr>
              <a:defRPr sz="1200">
                <a:latin typeface="Times New Roman" pitchFamily="84" charset="0"/>
              </a:defRPr>
            </a:lvl1pPr>
          </a:lstStyle>
          <a:p>
            <a:pPr>
              <a:defRPr/>
            </a:pPr>
            <a:endParaRPr lang="fr-FR"/>
          </a:p>
        </p:txBody>
      </p:sp>
      <p:sp>
        <p:nvSpPr>
          <p:cNvPr id="30727" name="Rectangle 7"/>
          <p:cNvSpPr>
            <a:spLocks noGrp="1" noChangeArrowheads="1"/>
          </p:cNvSpPr>
          <p:nvPr>
            <p:ph type="sldNum" sz="quarter" idx="5"/>
          </p:nvPr>
        </p:nvSpPr>
        <p:spPr bwMode="auto">
          <a:xfrm>
            <a:off x="3852916" y="9433322"/>
            <a:ext cx="2946347" cy="496491"/>
          </a:xfrm>
          <a:prstGeom prst="rect">
            <a:avLst/>
          </a:prstGeom>
          <a:noFill/>
          <a:ln w="9525">
            <a:noFill/>
            <a:miter lim="800000"/>
            <a:headEnd/>
            <a:tailEnd/>
          </a:ln>
          <a:effectLst/>
        </p:spPr>
        <p:txBody>
          <a:bodyPr vert="horz" wrap="none" lIns="91440" tIns="45720" rIns="91440" bIns="45720" numCol="1" anchor="b" anchorCtr="0" compatLnSpc="1">
            <a:prstTxWarp prst="textNoShape">
              <a:avLst/>
            </a:prstTxWarp>
          </a:bodyPr>
          <a:lstStyle>
            <a:lvl1pPr algn="r">
              <a:defRPr sz="1200">
                <a:latin typeface="Times New Roman" pitchFamily="84" charset="0"/>
              </a:defRPr>
            </a:lvl1pPr>
          </a:lstStyle>
          <a:p>
            <a:pPr>
              <a:defRPr/>
            </a:pPr>
            <a:fld id="{11E3C66B-EC39-4333-9BEA-73F2FDB42E58}" type="slidenum">
              <a:rPr lang="fr-FR"/>
              <a:pPr>
                <a:defRPr/>
              </a:pPr>
              <a:t>‹N°›</a:t>
            </a:fld>
            <a:endParaRPr lang="fr-F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84"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84"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84"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84"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8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8DC53AED-9739-48C8-AA23-F9BBA6CDD04E}" type="slidenum">
              <a:rPr lang="fr-FR" smtClean="0">
                <a:latin typeface="Times New Roman" pitchFamily="18" charset="0"/>
              </a:rPr>
              <a:pPr/>
              <a:t>1</a:t>
            </a:fld>
            <a:endParaRPr lang="fr-FR" smtClean="0">
              <a:latin typeface="Times New Roman" pitchFamily="18" charset="0"/>
            </a:endParaRPr>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p:spPr>
        <p:txBody>
          <a:bodyPr/>
          <a:lstStyle/>
          <a:p>
            <a:pPr eaLnBrk="1" hangingPunct="1"/>
            <a:endParaRPr lang="fr-FR" smtClean="0">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AE5C781E-EEBF-4E14-AC27-AB5C03E70100}" type="slidenum">
              <a:rPr lang="fr-FR" smtClean="0">
                <a:latin typeface="Times New Roman" pitchFamily="18" charset="0"/>
              </a:rPr>
              <a:pPr/>
              <a:t>2</a:t>
            </a:fld>
            <a:endParaRPr lang="fr-FR" smtClean="0">
              <a:latin typeface="Times New Roman" pitchFamily="18" charset="0"/>
            </a:endParaRPr>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eaLnBrk="1" hangingPunct="1"/>
            <a:endParaRPr lang="fr-FR" smtClean="0">
              <a:latin typeface="Times New Roman"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9B442DA0-73ED-47AA-B354-AFB1A3500404}" type="slidenum">
              <a:rPr lang="fr-FR" smtClean="0">
                <a:latin typeface="Times New Roman" pitchFamily="18" charset="0"/>
              </a:rPr>
              <a:pPr/>
              <a:t>3</a:t>
            </a:fld>
            <a:endParaRPr lang="fr-FR" smtClean="0">
              <a:latin typeface="Times New Roman" pitchFamily="18" charset="0"/>
            </a:endParaRPr>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endParaRPr lang="fr-FR" smtClean="0">
              <a:latin typeface="Times New Roman"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1BC20256-046F-4BA7-BAC0-6E84F8614B90}" type="slidenum">
              <a:rPr lang="fr-FR" smtClean="0">
                <a:latin typeface="Times New Roman" pitchFamily="18" charset="0"/>
              </a:rPr>
              <a:pPr/>
              <a:t>4</a:t>
            </a:fld>
            <a:endParaRPr lang="fr-FR" smtClean="0">
              <a:latin typeface="Times New Roman" pitchFamily="18" charset="0"/>
            </a:endParaRPr>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endParaRPr lang="fr-FR" smtClean="0">
              <a:latin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1BC20256-046F-4BA7-BAC0-6E84F8614B90}" type="slidenum">
              <a:rPr lang="fr-FR" smtClean="0">
                <a:latin typeface="Times New Roman" pitchFamily="18" charset="0"/>
              </a:rPr>
              <a:pPr/>
              <a:t>5</a:t>
            </a:fld>
            <a:endParaRPr lang="fr-FR" smtClean="0">
              <a:latin typeface="Times New Roman" pitchFamily="18" charset="0"/>
            </a:endParaRPr>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endParaRPr lang="fr-FR"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pic>
        <p:nvPicPr>
          <p:cNvPr id="3" name="Picture 35" descr="P1_BAS_DGO4"/>
          <p:cNvPicPr>
            <a:picLocks noChangeAspect="1" noChangeArrowheads="1"/>
          </p:cNvPicPr>
          <p:nvPr userDrawn="1"/>
        </p:nvPicPr>
        <p:blipFill>
          <a:blip r:embed="rId2" cstate="print"/>
          <a:srcRect/>
          <a:stretch>
            <a:fillRect/>
          </a:stretch>
        </p:blipFill>
        <p:spPr bwMode="auto">
          <a:xfrm>
            <a:off x="0" y="5954713"/>
            <a:ext cx="9144000" cy="903287"/>
          </a:xfrm>
          <a:prstGeom prst="rect">
            <a:avLst/>
          </a:prstGeom>
          <a:noFill/>
          <a:ln w="9525">
            <a:noFill/>
            <a:miter lim="800000"/>
            <a:headEnd/>
            <a:tailEnd/>
          </a:ln>
        </p:spPr>
      </p:pic>
      <p:pic>
        <p:nvPicPr>
          <p:cNvPr id="4" name="Picture 33" descr="SPW_COUL_1"/>
          <p:cNvPicPr>
            <a:picLocks noChangeAspect="1" noChangeArrowheads="1"/>
          </p:cNvPicPr>
          <p:nvPr/>
        </p:nvPicPr>
        <p:blipFill>
          <a:blip r:embed="rId3" cstate="print"/>
          <a:srcRect/>
          <a:stretch>
            <a:fillRect/>
          </a:stretch>
        </p:blipFill>
        <p:spPr bwMode="auto">
          <a:xfrm>
            <a:off x="1870075" y="1997075"/>
            <a:ext cx="5399088" cy="2857500"/>
          </a:xfrm>
          <a:prstGeom prst="rect">
            <a:avLst/>
          </a:prstGeom>
          <a:noFill/>
          <a:ln w="9525">
            <a:noFill/>
            <a:miter lim="800000"/>
            <a:headEnd/>
            <a:tailEnd/>
          </a:ln>
        </p:spPr>
      </p:pic>
      <p:pic>
        <p:nvPicPr>
          <p:cNvPr id="5" name="Picture 32" descr="P2_HAUT"/>
          <p:cNvPicPr>
            <a:picLocks noChangeAspect="1" noChangeArrowheads="1"/>
          </p:cNvPicPr>
          <p:nvPr/>
        </p:nvPicPr>
        <p:blipFill>
          <a:blip r:embed="rId4" cstate="print"/>
          <a:srcRect/>
          <a:stretch>
            <a:fillRect/>
          </a:stretch>
        </p:blipFill>
        <p:spPr bwMode="auto">
          <a:xfrm>
            <a:off x="0" y="0"/>
            <a:ext cx="9140825" cy="146050"/>
          </a:xfrm>
          <a:prstGeom prst="rect">
            <a:avLst/>
          </a:prstGeom>
          <a:noFill/>
          <a:ln w="9525">
            <a:noFill/>
            <a:miter lim="800000"/>
            <a:headEnd/>
            <a:tailEnd/>
          </a:ln>
        </p:spPr>
      </p:pic>
      <p:sp>
        <p:nvSpPr>
          <p:cNvPr id="4121" name="Rectangle 25"/>
          <p:cNvSpPr>
            <a:spLocks noGrp="1" noChangeArrowheads="1"/>
          </p:cNvSpPr>
          <p:nvPr>
            <p:ph type="ctrTitle"/>
          </p:nvPr>
        </p:nvSpPr>
        <p:spPr>
          <a:xfrm>
            <a:off x="719138" y="719138"/>
            <a:ext cx="7772400" cy="1144587"/>
          </a:xfrm>
        </p:spPr>
        <p:txBody>
          <a:bodyPr/>
          <a:lstStyle>
            <a:lvl1pPr>
              <a:defRPr sz="3200"/>
            </a:lvl1pPr>
          </a:lstStyle>
          <a:p>
            <a:r>
              <a:rPr lang="de-DE"/>
              <a:t>Cliquez et modifiez le titre</a:t>
            </a:r>
          </a:p>
        </p:txBody>
      </p:sp>
      <p:sp>
        <p:nvSpPr>
          <p:cNvPr id="6" name="Rectangle 27"/>
          <p:cNvSpPr>
            <a:spLocks noGrp="1" noChangeArrowheads="1"/>
          </p:cNvSpPr>
          <p:nvPr>
            <p:ph type="dt" sz="half" idx="10"/>
          </p:nvPr>
        </p:nvSpPr>
        <p:spPr/>
        <p:txBody>
          <a:bodyPr/>
          <a:lstStyle>
            <a:lvl1pPr>
              <a:defRPr>
                <a:solidFill>
                  <a:srgbClr val="000000"/>
                </a:solidFill>
              </a:defRPr>
            </a:lvl1pPr>
          </a:lstStyle>
          <a:p>
            <a:pPr>
              <a:defRPr/>
            </a:pPr>
            <a:endParaRPr lang="de-DE"/>
          </a:p>
        </p:txBody>
      </p:sp>
      <p:sp>
        <p:nvSpPr>
          <p:cNvPr id="7" name="Rectangle 28"/>
          <p:cNvSpPr>
            <a:spLocks noGrp="1" noChangeArrowheads="1"/>
          </p:cNvSpPr>
          <p:nvPr>
            <p:ph type="ftr" sz="quarter" idx="11"/>
          </p:nvPr>
        </p:nvSpPr>
        <p:spPr/>
        <p:txBody>
          <a:bodyPr/>
          <a:lstStyle>
            <a:lvl1pPr>
              <a:defRPr sz="1400">
                <a:solidFill>
                  <a:srgbClr val="000000"/>
                </a:solidFill>
              </a:defRPr>
            </a:lvl1pPr>
          </a:lstStyle>
          <a:p>
            <a:pPr>
              <a:defRPr/>
            </a:pPr>
            <a:endParaRPr lang="de-DE"/>
          </a:p>
        </p:txBody>
      </p:sp>
      <p:sp>
        <p:nvSpPr>
          <p:cNvPr id="8" name="Rectangle 29"/>
          <p:cNvSpPr>
            <a:spLocks noGrp="1" noChangeArrowheads="1"/>
          </p:cNvSpPr>
          <p:nvPr>
            <p:ph type="sldNum" sz="quarter" idx="12"/>
          </p:nvPr>
        </p:nvSpPr>
        <p:spPr/>
        <p:txBody>
          <a:bodyPr/>
          <a:lstStyle>
            <a:lvl1pPr>
              <a:defRPr sz="1400"/>
            </a:lvl1pPr>
          </a:lstStyle>
          <a:p>
            <a:pPr>
              <a:defRPr/>
            </a:pPr>
            <a:fld id="{A3C0C646-D55F-4D8F-9482-F40386476749}" type="slidenum">
              <a:rPr lang="de-DE"/>
              <a:pPr>
                <a:defRPr/>
              </a:pPr>
              <a:t>‹N°›</a:t>
            </a:fld>
            <a:endParaRPr lang="de-DE">
              <a:solidFill>
                <a:srgbClr val="000000"/>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de-D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de-DE"/>
          </a:p>
        </p:txBody>
      </p:sp>
      <p:sp>
        <p:nvSpPr>
          <p:cNvPr id="4" name="Espace réservé de la date 3"/>
          <p:cNvSpPr>
            <a:spLocks noGrp="1"/>
          </p:cNvSpPr>
          <p:nvPr>
            <p:ph type="dt" sz="half" idx="10"/>
          </p:nvPr>
        </p:nvSpPr>
        <p:spPr/>
        <p:txBody>
          <a:bodyPr/>
          <a:lstStyle>
            <a:lvl1pPr>
              <a:defRPr/>
            </a:lvl1pPr>
          </a:lstStyle>
          <a:p>
            <a:pPr>
              <a:defRPr/>
            </a:pPr>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2241E31B-F05B-464D-A7A2-24A7D255F06D}" type="slidenum">
              <a:rPr lang="fr-FR"/>
              <a:pPr>
                <a:defRPr/>
              </a:pPr>
              <a:t>‹N°›</a:t>
            </a:fld>
            <a:endParaRPr lang="fr-FR" sz="1400">
              <a:solidFill>
                <a:schemeClr val="tx1"/>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57975" y="539750"/>
            <a:ext cx="1978025" cy="5218113"/>
          </a:xfrm>
        </p:spPr>
        <p:txBody>
          <a:bodyPr vert="eaVert"/>
          <a:lstStyle/>
          <a:p>
            <a:r>
              <a:rPr lang="fr-FR" smtClean="0"/>
              <a:t>Cliquez pour modifier le style du titre</a:t>
            </a:r>
            <a:endParaRPr lang="de-DE"/>
          </a:p>
        </p:txBody>
      </p:sp>
      <p:sp>
        <p:nvSpPr>
          <p:cNvPr id="3" name="Espace réservé du texte vertical 2"/>
          <p:cNvSpPr>
            <a:spLocks noGrp="1"/>
          </p:cNvSpPr>
          <p:nvPr>
            <p:ph type="body" orient="vert" idx="1"/>
          </p:nvPr>
        </p:nvSpPr>
        <p:spPr>
          <a:xfrm>
            <a:off x="719138" y="539750"/>
            <a:ext cx="5786437" cy="5218113"/>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de-DE"/>
          </a:p>
        </p:txBody>
      </p:sp>
      <p:sp>
        <p:nvSpPr>
          <p:cNvPr id="4" name="Espace réservé de la date 3"/>
          <p:cNvSpPr>
            <a:spLocks noGrp="1"/>
          </p:cNvSpPr>
          <p:nvPr>
            <p:ph type="dt" sz="half" idx="10"/>
          </p:nvPr>
        </p:nvSpPr>
        <p:spPr/>
        <p:txBody>
          <a:bodyPr/>
          <a:lstStyle>
            <a:lvl1pPr>
              <a:defRPr/>
            </a:lvl1pPr>
          </a:lstStyle>
          <a:p>
            <a:pPr>
              <a:defRPr/>
            </a:pPr>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12226132-77CF-4667-839F-897783EF01AE}" type="slidenum">
              <a:rPr lang="fr-FR"/>
              <a:pPr>
                <a:defRPr/>
              </a:pPr>
              <a:t>‹N°›</a:t>
            </a:fld>
            <a:endParaRPr lang="fr-FR" sz="1400">
              <a:solidFill>
                <a:schemeClr val="tx1"/>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de-D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de-DE"/>
          </a:p>
        </p:txBody>
      </p:sp>
      <p:sp>
        <p:nvSpPr>
          <p:cNvPr id="4" name="Espace réservé de la date 3"/>
          <p:cNvSpPr>
            <a:spLocks noGrp="1"/>
          </p:cNvSpPr>
          <p:nvPr>
            <p:ph type="dt" sz="half" idx="10"/>
          </p:nvPr>
        </p:nvSpPr>
        <p:spPr/>
        <p:txBody>
          <a:bodyPr/>
          <a:lstStyle>
            <a:lvl1pPr>
              <a:defRPr/>
            </a:lvl1pPr>
          </a:lstStyle>
          <a:p>
            <a:pPr>
              <a:defRPr/>
            </a:pPr>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220DD138-E1DC-4F86-8035-6AA85F7CEF7F}" type="slidenum">
              <a:rPr lang="fr-FR"/>
              <a:pPr>
                <a:defRPr/>
              </a:pPr>
              <a:t>‹N°›</a:t>
            </a:fld>
            <a:endParaRPr lang="fr-FR" sz="1400">
              <a:solidFill>
                <a:schemeClr val="tx1"/>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lstStyle>
            <a:lvl1pPr algn="l">
              <a:defRPr sz="4000" b="1" cap="all"/>
            </a:lvl1pPr>
          </a:lstStyle>
          <a:p>
            <a:r>
              <a:rPr lang="fr-FR" smtClean="0"/>
              <a:t>Cliquez pour modifier le style du titre</a:t>
            </a:r>
            <a:endParaRPr lang="de-D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pPr>
              <a:defRPr/>
            </a:pPr>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158A208A-73DC-46A5-A55E-B9DC6E87BA62}" type="slidenum">
              <a:rPr lang="fr-FR"/>
              <a:pPr>
                <a:defRPr/>
              </a:pPr>
              <a:t>‹N°›</a:t>
            </a:fld>
            <a:endParaRPr lang="fr-FR" sz="1400">
              <a:solidFill>
                <a:schemeClr val="tx1"/>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de-DE"/>
          </a:p>
        </p:txBody>
      </p:sp>
      <p:sp>
        <p:nvSpPr>
          <p:cNvPr id="3" name="Espace réservé du contenu 2"/>
          <p:cNvSpPr>
            <a:spLocks noGrp="1"/>
          </p:cNvSpPr>
          <p:nvPr>
            <p:ph sz="half" idx="1"/>
          </p:nvPr>
        </p:nvSpPr>
        <p:spPr>
          <a:xfrm>
            <a:off x="719138" y="1619250"/>
            <a:ext cx="3881437" cy="4138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de-DE"/>
          </a:p>
        </p:txBody>
      </p:sp>
      <p:sp>
        <p:nvSpPr>
          <p:cNvPr id="4" name="Espace réservé du contenu 3"/>
          <p:cNvSpPr>
            <a:spLocks noGrp="1"/>
          </p:cNvSpPr>
          <p:nvPr>
            <p:ph sz="half" idx="2"/>
          </p:nvPr>
        </p:nvSpPr>
        <p:spPr>
          <a:xfrm>
            <a:off x="4752975" y="1619250"/>
            <a:ext cx="3883025" cy="4138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de-DE"/>
          </a:p>
        </p:txBody>
      </p:sp>
      <p:sp>
        <p:nvSpPr>
          <p:cNvPr id="5" name="Espace réservé de la date 4"/>
          <p:cNvSpPr>
            <a:spLocks noGrp="1"/>
          </p:cNvSpPr>
          <p:nvPr>
            <p:ph type="dt" sz="half" idx="10"/>
          </p:nvPr>
        </p:nvSpPr>
        <p:spPr/>
        <p:txBody>
          <a:bodyPr/>
          <a:lstStyle>
            <a:lvl1pPr>
              <a:defRPr/>
            </a:lvl1pPr>
          </a:lstStyle>
          <a:p>
            <a:pPr>
              <a:defRPr/>
            </a:pPr>
            <a:endParaRPr lang="fr-FR"/>
          </a:p>
        </p:txBody>
      </p:sp>
      <p:sp>
        <p:nvSpPr>
          <p:cNvPr id="6" name="Espace réservé du pied de page 5"/>
          <p:cNvSpPr>
            <a:spLocks noGrp="1"/>
          </p:cNvSpPr>
          <p:nvPr>
            <p:ph type="ftr" sz="quarter" idx="11"/>
          </p:nvPr>
        </p:nvSpPr>
        <p:spPr/>
        <p:txBody>
          <a:bodyPr/>
          <a:lstStyle>
            <a:lvl1pPr>
              <a:defRPr/>
            </a:lvl1pPr>
          </a:lstStyle>
          <a:p>
            <a:pPr>
              <a:defRPr/>
            </a:pPr>
            <a:endParaRPr lang="fr-FR"/>
          </a:p>
        </p:txBody>
      </p:sp>
      <p:sp>
        <p:nvSpPr>
          <p:cNvPr id="7" name="Espace réservé du numéro de diapositive 6"/>
          <p:cNvSpPr>
            <a:spLocks noGrp="1"/>
          </p:cNvSpPr>
          <p:nvPr>
            <p:ph type="sldNum" sz="quarter" idx="12"/>
          </p:nvPr>
        </p:nvSpPr>
        <p:spPr/>
        <p:txBody>
          <a:bodyPr/>
          <a:lstStyle>
            <a:lvl1pPr>
              <a:defRPr/>
            </a:lvl1pPr>
          </a:lstStyle>
          <a:p>
            <a:pPr>
              <a:defRPr/>
            </a:pPr>
            <a:fld id="{67673F10-2B41-4BA5-AD9E-F600A99D0E23}" type="slidenum">
              <a:rPr lang="fr-FR"/>
              <a:pPr>
                <a:defRPr/>
              </a:pPr>
              <a:t>‹N°›</a:t>
            </a:fld>
            <a:endParaRPr lang="fr-FR" sz="1400">
              <a:solidFill>
                <a:schemeClr val="tx1"/>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de-D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de-D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de-DE"/>
          </a:p>
        </p:txBody>
      </p:sp>
      <p:sp>
        <p:nvSpPr>
          <p:cNvPr id="7" name="Espace réservé de la date 6"/>
          <p:cNvSpPr>
            <a:spLocks noGrp="1"/>
          </p:cNvSpPr>
          <p:nvPr>
            <p:ph type="dt" sz="half" idx="10"/>
          </p:nvPr>
        </p:nvSpPr>
        <p:spPr/>
        <p:txBody>
          <a:bodyPr/>
          <a:lstStyle>
            <a:lvl1pPr>
              <a:defRPr/>
            </a:lvl1pPr>
          </a:lstStyle>
          <a:p>
            <a:pPr>
              <a:defRPr/>
            </a:pPr>
            <a:endParaRPr lang="fr-FR"/>
          </a:p>
        </p:txBody>
      </p:sp>
      <p:sp>
        <p:nvSpPr>
          <p:cNvPr id="8" name="Espace réservé du pied de page 7"/>
          <p:cNvSpPr>
            <a:spLocks noGrp="1"/>
          </p:cNvSpPr>
          <p:nvPr>
            <p:ph type="ftr" sz="quarter" idx="11"/>
          </p:nvPr>
        </p:nvSpPr>
        <p:spPr/>
        <p:txBody>
          <a:bodyPr/>
          <a:lstStyle>
            <a:lvl1pPr>
              <a:defRPr/>
            </a:lvl1pPr>
          </a:lstStyle>
          <a:p>
            <a:pPr>
              <a:defRPr/>
            </a:pPr>
            <a:endParaRPr lang="fr-FR"/>
          </a:p>
        </p:txBody>
      </p:sp>
      <p:sp>
        <p:nvSpPr>
          <p:cNvPr id="9" name="Espace réservé du numéro de diapositive 8"/>
          <p:cNvSpPr>
            <a:spLocks noGrp="1"/>
          </p:cNvSpPr>
          <p:nvPr>
            <p:ph type="sldNum" sz="quarter" idx="12"/>
          </p:nvPr>
        </p:nvSpPr>
        <p:spPr/>
        <p:txBody>
          <a:bodyPr/>
          <a:lstStyle>
            <a:lvl1pPr>
              <a:defRPr/>
            </a:lvl1pPr>
          </a:lstStyle>
          <a:p>
            <a:pPr>
              <a:defRPr/>
            </a:pPr>
            <a:fld id="{F955E596-B118-4C5C-9A29-533478050215}" type="slidenum">
              <a:rPr lang="fr-FR"/>
              <a:pPr>
                <a:defRPr/>
              </a:pPr>
              <a:t>‹N°›</a:t>
            </a:fld>
            <a:endParaRPr lang="fr-FR" sz="1400">
              <a:solidFill>
                <a:schemeClr val="tx1"/>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de-DE"/>
          </a:p>
        </p:txBody>
      </p:sp>
      <p:sp>
        <p:nvSpPr>
          <p:cNvPr id="3" name="Espace réservé de la date 2"/>
          <p:cNvSpPr>
            <a:spLocks noGrp="1"/>
          </p:cNvSpPr>
          <p:nvPr>
            <p:ph type="dt" sz="half" idx="10"/>
          </p:nvPr>
        </p:nvSpPr>
        <p:spPr/>
        <p:txBody>
          <a:bodyPr/>
          <a:lstStyle>
            <a:lvl1pPr>
              <a:defRPr/>
            </a:lvl1pPr>
          </a:lstStyle>
          <a:p>
            <a:pPr>
              <a:defRPr/>
            </a:pPr>
            <a:endParaRPr lang="fr-FR"/>
          </a:p>
        </p:txBody>
      </p:sp>
      <p:sp>
        <p:nvSpPr>
          <p:cNvPr id="4" name="Espace réservé du pied de page 3"/>
          <p:cNvSpPr>
            <a:spLocks noGrp="1"/>
          </p:cNvSpPr>
          <p:nvPr>
            <p:ph type="ftr" sz="quarter" idx="11"/>
          </p:nvPr>
        </p:nvSpPr>
        <p:spPr/>
        <p:txBody>
          <a:bodyPr/>
          <a:lstStyle>
            <a:lvl1pPr>
              <a:defRPr/>
            </a:lvl1pPr>
          </a:lstStyle>
          <a:p>
            <a:pPr>
              <a:defRPr/>
            </a:pPr>
            <a:endParaRPr lang="fr-FR"/>
          </a:p>
        </p:txBody>
      </p:sp>
      <p:sp>
        <p:nvSpPr>
          <p:cNvPr id="5" name="Espace réservé du numéro de diapositive 4"/>
          <p:cNvSpPr>
            <a:spLocks noGrp="1"/>
          </p:cNvSpPr>
          <p:nvPr>
            <p:ph type="sldNum" sz="quarter" idx="12"/>
          </p:nvPr>
        </p:nvSpPr>
        <p:spPr/>
        <p:txBody>
          <a:bodyPr/>
          <a:lstStyle>
            <a:lvl1pPr>
              <a:defRPr/>
            </a:lvl1pPr>
          </a:lstStyle>
          <a:p>
            <a:pPr>
              <a:defRPr/>
            </a:pPr>
            <a:fld id="{164349F5-024C-447C-B211-75DF7D23DB07}" type="slidenum">
              <a:rPr lang="fr-FR"/>
              <a:pPr>
                <a:defRPr/>
              </a:pPr>
              <a:t>‹N°›</a:t>
            </a:fld>
            <a:endParaRPr lang="fr-FR" sz="1400">
              <a:solidFill>
                <a:schemeClr val="tx1"/>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pPr>
              <a:defRPr/>
            </a:pPr>
            <a:endParaRPr lang="fr-FR"/>
          </a:p>
        </p:txBody>
      </p:sp>
      <p:sp>
        <p:nvSpPr>
          <p:cNvPr id="3" name="Espace réservé du pied de page 2"/>
          <p:cNvSpPr>
            <a:spLocks noGrp="1"/>
          </p:cNvSpPr>
          <p:nvPr>
            <p:ph type="ftr" sz="quarter" idx="11"/>
          </p:nvPr>
        </p:nvSpPr>
        <p:spPr/>
        <p:txBody>
          <a:bodyPr/>
          <a:lstStyle>
            <a:lvl1pPr>
              <a:defRPr/>
            </a:lvl1pPr>
          </a:lstStyle>
          <a:p>
            <a:pPr>
              <a:defRPr/>
            </a:pPr>
            <a:endParaRPr lang="fr-FR"/>
          </a:p>
        </p:txBody>
      </p:sp>
      <p:sp>
        <p:nvSpPr>
          <p:cNvPr id="4" name="Espace réservé du numéro de diapositive 3"/>
          <p:cNvSpPr>
            <a:spLocks noGrp="1"/>
          </p:cNvSpPr>
          <p:nvPr>
            <p:ph type="sldNum" sz="quarter" idx="12"/>
          </p:nvPr>
        </p:nvSpPr>
        <p:spPr/>
        <p:txBody>
          <a:bodyPr/>
          <a:lstStyle>
            <a:lvl1pPr>
              <a:defRPr/>
            </a:lvl1pPr>
          </a:lstStyle>
          <a:p>
            <a:pPr>
              <a:defRPr/>
            </a:pPr>
            <a:fld id="{318999BD-93DE-4E66-AF19-560BCF022981}" type="slidenum">
              <a:rPr lang="fr-FR"/>
              <a:pPr>
                <a:defRPr/>
              </a:pPr>
              <a:t>‹N°›</a:t>
            </a:fld>
            <a:endParaRPr lang="fr-FR" sz="1400">
              <a:solidFill>
                <a:schemeClr val="tx1"/>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de-D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de-D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pPr>
              <a:defRPr/>
            </a:pPr>
            <a:endParaRPr lang="fr-FR"/>
          </a:p>
        </p:txBody>
      </p:sp>
      <p:sp>
        <p:nvSpPr>
          <p:cNvPr id="6" name="Espace réservé du pied de page 5"/>
          <p:cNvSpPr>
            <a:spLocks noGrp="1"/>
          </p:cNvSpPr>
          <p:nvPr>
            <p:ph type="ftr" sz="quarter" idx="11"/>
          </p:nvPr>
        </p:nvSpPr>
        <p:spPr/>
        <p:txBody>
          <a:bodyPr/>
          <a:lstStyle>
            <a:lvl1pPr>
              <a:defRPr/>
            </a:lvl1pPr>
          </a:lstStyle>
          <a:p>
            <a:pPr>
              <a:defRPr/>
            </a:pPr>
            <a:endParaRPr lang="fr-FR"/>
          </a:p>
        </p:txBody>
      </p:sp>
      <p:sp>
        <p:nvSpPr>
          <p:cNvPr id="7" name="Espace réservé du numéro de diapositive 6"/>
          <p:cNvSpPr>
            <a:spLocks noGrp="1"/>
          </p:cNvSpPr>
          <p:nvPr>
            <p:ph type="sldNum" sz="quarter" idx="12"/>
          </p:nvPr>
        </p:nvSpPr>
        <p:spPr/>
        <p:txBody>
          <a:bodyPr/>
          <a:lstStyle>
            <a:lvl1pPr>
              <a:defRPr/>
            </a:lvl1pPr>
          </a:lstStyle>
          <a:p>
            <a:pPr>
              <a:defRPr/>
            </a:pPr>
            <a:fld id="{8E8AC49B-BBB9-4451-A7EE-7D84D660E390}" type="slidenum">
              <a:rPr lang="fr-FR"/>
              <a:pPr>
                <a:defRPr/>
              </a:pPr>
              <a:t>‹N°›</a:t>
            </a:fld>
            <a:endParaRPr lang="fr-FR" sz="1400">
              <a:solidFill>
                <a:schemeClr val="tx1"/>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de-D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pPr>
              <a:defRPr/>
            </a:pPr>
            <a:endParaRPr lang="fr-FR"/>
          </a:p>
        </p:txBody>
      </p:sp>
      <p:sp>
        <p:nvSpPr>
          <p:cNvPr id="6" name="Espace réservé du pied de page 5"/>
          <p:cNvSpPr>
            <a:spLocks noGrp="1"/>
          </p:cNvSpPr>
          <p:nvPr>
            <p:ph type="ftr" sz="quarter" idx="11"/>
          </p:nvPr>
        </p:nvSpPr>
        <p:spPr/>
        <p:txBody>
          <a:bodyPr/>
          <a:lstStyle>
            <a:lvl1pPr>
              <a:defRPr/>
            </a:lvl1pPr>
          </a:lstStyle>
          <a:p>
            <a:pPr>
              <a:defRPr/>
            </a:pPr>
            <a:endParaRPr lang="fr-FR"/>
          </a:p>
        </p:txBody>
      </p:sp>
      <p:sp>
        <p:nvSpPr>
          <p:cNvPr id="7" name="Espace réservé du numéro de diapositive 6"/>
          <p:cNvSpPr>
            <a:spLocks noGrp="1"/>
          </p:cNvSpPr>
          <p:nvPr>
            <p:ph type="sldNum" sz="quarter" idx="12"/>
          </p:nvPr>
        </p:nvSpPr>
        <p:spPr/>
        <p:txBody>
          <a:bodyPr/>
          <a:lstStyle>
            <a:lvl1pPr>
              <a:defRPr/>
            </a:lvl1pPr>
          </a:lstStyle>
          <a:p>
            <a:pPr>
              <a:defRPr/>
            </a:pPr>
            <a:fld id="{EC9FCB6D-034F-4C36-B842-8489723A2DB0}" type="slidenum">
              <a:rPr lang="fr-FR"/>
              <a:pPr>
                <a:defRPr/>
              </a:pPr>
              <a:t>‹N°›</a:t>
            </a:fld>
            <a:endParaRPr lang="fr-FR" sz="1400">
              <a:solidFill>
                <a:schemeClr val="tx1"/>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a:outerShdw dist="107763" dir="2700000" algn="ctr" rotWithShape="0">
            <a:srgbClr val="000000"/>
          </a:outerShdw>
        </a:effectLst>
      </p:bgPr>
    </p:bg>
    <p:spTree>
      <p:nvGrpSpPr>
        <p:cNvPr id="1" name=""/>
        <p:cNvGrpSpPr/>
        <p:nvPr/>
      </p:nvGrpSpPr>
      <p:grpSpPr>
        <a:xfrm>
          <a:off x="0" y="0"/>
          <a:ext cx="0" cy="0"/>
          <a:chOff x="0" y="0"/>
          <a:chExt cx="0" cy="0"/>
        </a:xfrm>
      </p:grpSpPr>
      <p:pic>
        <p:nvPicPr>
          <p:cNvPr id="1026" name="Picture 34" descr="P2_BAS_DGO4"/>
          <p:cNvPicPr>
            <a:picLocks noChangeAspect="1" noChangeArrowheads="1"/>
          </p:cNvPicPr>
          <p:nvPr userDrawn="1"/>
        </p:nvPicPr>
        <p:blipFill>
          <a:blip r:embed="rId13" cstate="print"/>
          <a:srcRect/>
          <a:stretch>
            <a:fillRect/>
          </a:stretch>
        </p:blipFill>
        <p:spPr bwMode="auto">
          <a:xfrm>
            <a:off x="0" y="5956300"/>
            <a:ext cx="9144000" cy="901700"/>
          </a:xfrm>
          <a:prstGeom prst="rect">
            <a:avLst/>
          </a:prstGeom>
          <a:noFill/>
          <a:ln w="9525">
            <a:noFill/>
            <a:miter lim="800000"/>
            <a:headEnd/>
            <a:tailEnd/>
          </a:ln>
        </p:spPr>
      </p:pic>
      <p:sp>
        <p:nvSpPr>
          <p:cNvPr id="1027" name="Rectangle 25"/>
          <p:cNvSpPr>
            <a:spLocks noGrp="1" noChangeArrowheads="1"/>
          </p:cNvSpPr>
          <p:nvPr>
            <p:ph type="title"/>
          </p:nvPr>
        </p:nvSpPr>
        <p:spPr bwMode="auto">
          <a:xfrm>
            <a:off x="719138" y="539750"/>
            <a:ext cx="7916862" cy="9001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et modifiez le titre</a:t>
            </a:r>
          </a:p>
        </p:txBody>
      </p:sp>
      <p:sp>
        <p:nvSpPr>
          <p:cNvPr id="1028" name="Rectangle 26"/>
          <p:cNvSpPr>
            <a:spLocks noGrp="1" noChangeArrowheads="1"/>
          </p:cNvSpPr>
          <p:nvPr>
            <p:ph type="body" idx="1"/>
          </p:nvPr>
        </p:nvSpPr>
        <p:spPr bwMode="auto">
          <a:xfrm>
            <a:off x="719138" y="1619250"/>
            <a:ext cx="7916862" cy="41386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3099" name="Rectangle 27"/>
          <p:cNvSpPr>
            <a:spLocks noGrp="1" noChangeArrowheads="1"/>
          </p:cNvSpPr>
          <p:nvPr>
            <p:ph type="dt" sz="half" idx="2"/>
          </p:nvPr>
        </p:nvSpPr>
        <p:spPr bwMode="auto">
          <a:xfrm>
            <a:off x="1403350" y="5775325"/>
            <a:ext cx="1800225" cy="179388"/>
          </a:xfrm>
          <a:prstGeom prst="rect">
            <a:avLst/>
          </a:prstGeom>
          <a:noFill/>
          <a:ln w="9525">
            <a:noFill/>
            <a:miter lim="800000"/>
            <a:headEnd/>
            <a:tailEnd/>
          </a:ln>
        </p:spPr>
        <p:txBody>
          <a:bodyPr vert="horz" wrap="square" lIns="0" tIns="45720" rIns="0" bIns="45720" numCol="1" anchor="ctr" anchorCtr="0" compatLnSpc="1">
            <a:prstTxWarp prst="textNoShape">
              <a:avLst/>
            </a:prstTxWarp>
          </a:bodyPr>
          <a:lstStyle>
            <a:lvl1pPr>
              <a:spcBef>
                <a:spcPct val="50000"/>
              </a:spcBef>
              <a:defRPr sz="1400">
                <a:latin typeface="Arial" charset="0"/>
              </a:defRPr>
            </a:lvl1pPr>
          </a:lstStyle>
          <a:p>
            <a:pPr>
              <a:defRPr/>
            </a:pPr>
            <a:endParaRPr lang="fr-FR"/>
          </a:p>
        </p:txBody>
      </p:sp>
      <p:sp>
        <p:nvSpPr>
          <p:cNvPr id="3100" name="Rectangle 28"/>
          <p:cNvSpPr>
            <a:spLocks noGrp="1" noChangeArrowheads="1"/>
          </p:cNvSpPr>
          <p:nvPr>
            <p:ph type="ftr" sz="quarter" idx="3"/>
          </p:nvPr>
        </p:nvSpPr>
        <p:spPr bwMode="auto">
          <a:xfrm>
            <a:off x="3201988" y="5775325"/>
            <a:ext cx="5434012" cy="179388"/>
          </a:xfrm>
          <a:prstGeom prst="rect">
            <a:avLst/>
          </a:prstGeom>
          <a:noFill/>
          <a:ln w="9525">
            <a:noFill/>
            <a:miter lim="800000"/>
            <a:headEnd/>
            <a:tailEnd/>
          </a:ln>
        </p:spPr>
        <p:txBody>
          <a:bodyPr vert="horz" wrap="square" lIns="0" tIns="45720" rIns="0" bIns="45720" numCol="1" anchor="ctr" anchorCtr="0" compatLnSpc="1">
            <a:prstTxWarp prst="textNoShape">
              <a:avLst/>
            </a:prstTxWarp>
          </a:bodyPr>
          <a:lstStyle>
            <a:lvl1pPr>
              <a:spcBef>
                <a:spcPct val="50000"/>
              </a:spcBef>
              <a:defRPr sz="1100">
                <a:latin typeface="Arial" charset="0"/>
              </a:defRPr>
            </a:lvl1pPr>
          </a:lstStyle>
          <a:p>
            <a:pPr>
              <a:defRPr/>
            </a:pPr>
            <a:endParaRPr lang="fr-FR"/>
          </a:p>
        </p:txBody>
      </p:sp>
      <p:sp>
        <p:nvSpPr>
          <p:cNvPr id="3101" name="Rectangle 29"/>
          <p:cNvSpPr>
            <a:spLocks noGrp="1" noChangeArrowheads="1"/>
          </p:cNvSpPr>
          <p:nvPr>
            <p:ph type="sldNum" sz="quarter" idx="4"/>
          </p:nvPr>
        </p:nvSpPr>
        <p:spPr bwMode="auto">
          <a:xfrm>
            <a:off x="1403350" y="6477000"/>
            <a:ext cx="1800225" cy="360363"/>
          </a:xfrm>
          <a:prstGeom prst="rect">
            <a:avLst/>
          </a:prstGeom>
          <a:noFill/>
          <a:ln w="9525">
            <a:noFill/>
            <a:miter lim="800000"/>
            <a:headEnd/>
            <a:tailEnd/>
          </a:ln>
        </p:spPr>
        <p:txBody>
          <a:bodyPr vert="horz" wrap="square" lIns="0" tIns="45720" rIns="0" bIns="45720" numCol="1" anchor="b" anchorCtr="0" compatLnSpc="1">
            <a:prstTxWarp prst="textNoShape">
              <a:avLst/>
            </a:prstTxWarp>
          </a:bodyPr>
          <a:lstStyle>
            <a:lvl1pPr>
              <a:spcBef>
                <a:spcPct val="50000"/>
              </a:spcBef>
              <a:defRPr sz="1100">
                <a:solidFill>
                  <a:srgbClr val="FFFFFF"/>
                </a:solidFill>
                <a:latin typeface="Arial" charset="0"/>
              </a:defRPr>
            </a:lvl1pPr>
          </a:lstStyle>
          <a:p>
            <a:pPr>
              <a:defRPr/>
            </a:pPr>
            <a:fld id="{E317170B-0514-4AB7-9DDF-788003D9F61E}" type="slidenum">
              <a:rPr lang="fr-FR"/>
              <a:pPr>
                <a:defRPr/>
              </a:pPr>
              <a:t>‹N°›</a:t>
            </a:fld>
            <a:endParaRPr lang="fr-FR" sz="1400"/>
          </a:p>
        </p:txBody>
      </p:sp>
      <p:pic>
        <p:nvPicPr>
          <p:cNvPr id="1032" name="Picture 32" descr="P2_HAUT"/>
          <p:cNvPicPr>
            <a:picLocks noChangeAspect="1" noChangeArrowheads="1"/>
          </p:cNvPicPr>
          <p:nvPr/>
        </p:nvPicPr>
        <p:blipFill>
          <a:blip r:embed="rId14" cstate="print"/>
          <a:srcRect/>
          <a:stretch>
            <a:fillRect/>
          </a:stretch>
        </p:blipFill>
        <p:spPr bwMode="auto">
          <a:xfrm>
            <a:off x="0" y="0"/>
            <a:ext cx="9140825" cy="14605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p:txStyles>
    <p:titleStyle>
      <a:lvl1pPr algn="l" rtl="0" eaLnBrk="0" fontAlgn="base" hangingPunct="0">
        <a:spcBef>
          <a:spcPct val="0"/>
        </a:spcBef>
        <a:spcAft>
          <a:spcPct val="0"/>
        </a:spcAft>
        <a:defRPr sz="3000" b="1">
          <a:solidFill>
            <a:srgbClr val="131313"/>
          </a:solidFill>
          <a:latin typeface="+mj-lt"/>
          <a:ea typeface="+mj-ea"/>
          <a:cs typeface="+mj-cs"/>
        </a:defRPr>
      </a:lvl1pPr>
      <a:lvl2pPr algn="l" rtl="0" eaLnBrk="0" fontAlgn="base" hangingPunct="0">
        <a:spcBef>
          <a:spcPct val="0"/>
        </a:spcBef>
        <a:spcAft>
          <a:spcPct val="0"/>
        </a:spcAft>
        <a:defRPr sz="3000" b="1">
          <a:solidFill>
            <a:srgbClr val="131313"/>
          </a:solidFill>
          <a:latin typeface="Verdana" pitchFamily="84" charset="0"/>
        </a:defRPr>
      </a:lvl2pPr>
      <a:lvl3pPr algn="l" rtl="0" eaLnBrk="0" fontAlgn="base" hangingPunct="0">
        <a:spcBef>
          <a:spcPct val="0"/>
        </a:spcBef>
        <a:spcAft>
          <a:spcPct val="0"/>
        </a:spcAft>
        <a:defRPr sz="3000" b="1">
          <a:solidFill>
            <a:srgbClr val="131313"/>
          </a:solidFill>
          <a:latin typeface="Verdana" pitchFamily="84" charset="0"/>
        </a:defRPr>
      </a:lvl3pPr>
      <a:lvl4pPr algn="l" rtl="0" eaLnBrk="0" fontAlgn="base" hangingPunct="0">
        <a:spcBef>
          <a:spcPct val="0"/>
        </a:spcBef>
        <a:spcAft>
          <a:spcPct val="0"/>
        </a:spcAft>
        <a:defRPr sz="3000" b="1">
          <a:solidFill>
            <a:srgbClr val="131313"/>
          </a:solidFill>
          <a:latin typeface="Verdana" pitchFamily="84" charset="0"/>
        </a:defRPr>
      </a:lvl4pPr>
      <a:lvl5pPr algn="l" rtl="0" eaLnBrk="0" fontAlgn="base" hangingPunct="0">
        <a:spcBef>
          <a:spcPct val="0"/>
        </a:spcBef>
        <a:spcAft>
          <a:spcPct val="0"/>
        </a:spcAft>
        <a:defRPr sz="3000" b="1">
          <a:solidFill>
            <a:srgbClr val="131313"/>
          </a:solidFill>
          <a:latin typeface="Verdana" pitchFamily="84" charset="0"/>
        </a:defRPr>
      </a:lvl5pPr>
      <a:lvl6pPr marL="457200" algn="l" rtl="0" fontAlgn="base">
        <a:spcBef>
          <a:spcPct val="0"/>
        </a:spcBef>
        <a:spcAft>
          <a:spcPct val="0"/>
        </a:spcAft>
        <a:defRPr sz="3000" b="1">
          <a:solidFill>
            <a:srgbClr val="131313"/>
          </a:solidFill>
          <a:latin typeface="Verdana" pitchFamily="84" charset="0"/>
        </a:defRPr>
      </a:lvl6pPr>
      <a:lvl7pPr marL="914400" algn="l" rtl="0" fontAlgn="base">
        <a:spcBef>
          <a:spcPct val="0"/>
        </a:spcBef>
        <a:spcAft>
          <a:spcPct val="0"/>
        </a:spcAft>
        <a:defRPr sz="3000" b="1">
          <a:solidFill>
            <a:srgbClr val="131313"/>
          </a:solidFill>
          <a:latin typeface="Verdana" pitchFamily="84" charset="0"/>
        </a:defRPr>
      </a:lvl7pPr>
      <a:lvl8pPr marL="1371600" algn="l" rtl="0" fontAlgn="base">
        <a:spcBef>
          <a:spcPct val="0"/>
        </a:spcBef>
        <a:spcAft>
          <a:spcPct val="0"/>
        </a:spcAft>
        <a:defRPr sz="3000" b="1">
          <a:solidFill>
            <a:srgbClr val="131313"/>
          </a:solidFill>
          <a:latin typeface="Verdana" pitchFamily="84" charset="0"/>
        </a:defRPr>
      </a:lvl8pPr>
      <a:lvl9pPr marL="1828800" algn="l" rtl="0" fontAlgn="base">
        <a:spcBef>
          <a:spcPct val="0"/>
        </a:spcBef>
        <a:spcAft>
          <a:spcPct val="0"/>
        </a:spcAft>
        <a:defRPr sz="3000" b="1">
          <a:solidFill>
            <a:srgbClr val="131313"/>
          </a:solidFill>
          <a:latin typeface="Verdana" pitchFamily="84"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000" b="1">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1600">
          <a:solidFill>
            <a:schemeClr val="tx1"/>
          </a:solidFill>
          <a:latin typeface="+mn-lt"/>
        </a:defRPr>
      </a:lvl5pPr>
      <a:lvl6pPr marL="2514600" indent="-228600" algn="l" rtl="0" fontAlgn="base">
        <a:spcBef>
          <a:spcPct val="20000"/>
        </a:spcBef>
        <a:spcAft>
          <a:spcPct val="0"/>
        </a:spcAft>
        <a:buChar char="»"/>
        <a:defRPr sz="1600">
          <a:solidFill>
            <a:schemeClr val="tx1"/>
          </a:solidFill>
          <a:latin typeface="+mn-lt"/>
        </a:defRPr>
      </a:lvl6pPr>
      <a:lvl7pPr marL="2971800" indent="-228600" algn="l" rtl="0" fontAlgn="base">
        <a:spcBef>
          <a:spcPct val="20000"/>
        </a:spcBef>
        <a:spcAft>
          <a:spcPct val="0"/>
        </a:spcAft>
        <a:buChar char="»"/>
        <a:defRPr sz="1600">
          <a:solidFill>
            <a:schemeClr val="tx1"/>
          </a:solidFill>
          <a:latin typeface="+mn-lt"/>
        </a:defRPr>
      </a:lvl7pPr>
      <a:lvl8pPr marL="3429000" indent="-228600" algn="l" rtl="0" fontAlgn="base">
        <a:spcBef>
          <a:spcPct val="20000"/>
        </a:spcBef>
        <a:spcAft>
          <a:spcPct val="0"/>
        </a:spcAft>
        <a:buChar char="»"/>
        <a:defRPr sz="1600">
          <a:solidFill>
            <a:schemeClr val="tx1"/>
          </a:solidFill>
          <a:latin typeface="+mn-lt"/>
        </a:defRPr>
      </a:lvl8pPr>
      <a:lvl9pPr marL="3886200" indent="-228600" algn="l" rtl="0" fontAlgn="base">
        <a:spcBef>
          <a:spcPct val="20000"/>
        </a:spcBef>
        <a:spcAft>
          <a:spcPct val="0"/>
        </a:spcAft>
        <a:buChar char="»"/>
        <a:defRPr sz="16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p:txBody>
          <a:bodyPr/>
          <a:lstStyle/>
          <a:p>
            <a:pPr eaLnBrk="1" hangingPunct="1"/>
            <a:r>
              <a:rPr lang="fr-FR" dirty="0" smtClean="0"/>
              <a:t>Directive 2012/27/UE</a:t>
            </a:r>
            <a:br>
              <a:rPr lang="fr-FR" dirty="0" smtClean="0"/>
            </a:br>
            <a:r>
              <a:rPr lang="fr-FR" dirty="0" smtClean="0"/>
              <a:t>relative à l’efficacité énergétique</a:t>
            </a:r>
            <a:br>
              <a:rPr lang="fr-FR" dirty="0" smtClean="0"/>
            </a:br>
            <a:r>
              <a:rPr lang="fr-FR" sz="2400" dirty="0" smtClean="0"/>
              <a:t/>
            </a:r>
            <a:br>
              <a:rPr lang="fr-FR" sz="2400" dirty="0" smtClean="0"/>
            </a:br>
            <a:r>
              <a:rPr lang="fr-FR" sz="2400" dirty="0" smtClean="0"/>
              <a:t/>
            </a:r>
            <a:br>
              <a:rPr lang="fr-FR" sz="2400" dirty="0" smtClean="0"/>
            </a:br>
            <a:endParaRPr lang="fr-FR"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fr-FR" dirty="0" smtClean="0"/>
              <a:t>Transposition de la directive</a:t>
            </a:r>
          </a:p>
        </p:txBody>
      </p:sp>
      <p:sp>
        <p:nvSpPr>
          <p:cNvPr id="14339" name="Rectangle 3"/>
          <p:cNvSpPr>
            <a:spLocks noGrp="1" noChangeArrowheads="1"/>
          </p:cNvSpPr>
          <p:nvPr>
            <p:ph type="body" idx="1"/>
          </p:nvPr>
        </p:nvSpPr>
        <p:spPr/>
        <p:txBody>
          <a:bodyPr/>
          <a:lstStyle/>
          <a:p>
            <a:pPr eaLnBrk="1" hangingPunct="1"/>
            <a:r>
              <a:rPr lang="fr-FR" dirty="0" smtClean="0"/>
              <a:t>Une partie des articles sont déjà transposés</a:t>
            </a:r>
          </a:p>
          <a:p>
            <a:pPr eaLnBrk="1" hangingPunct="1"/>
            <a:endParaRPr lang="fr-FR" dirty="0" smtClean="0"/>
          </a:p>
          <a:p>
            <a:pPr eaLnBrk="1" hangingPunct="1"/>
            <a:r>
              <a:rPr lang="fr-FR" dirty="0" smtClean="0"/>
              <a:t>Le reste sera transposé dans le nouveau décret électricité</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fr-FR" dirty="0" smtClean="0"/>
              <a:t>Contenu de l’article 15</a:t>
            </a:r>
          </a:p>
        </p:txBody>
      </p:sp>
      <p:sp>
        <p:nvSpPr>
          <p:cNvPr id="15363" name="Rectangle 3"/>
          <p:cNvSpPr>
            <a:spLocks noGrp="1" noChangeArrowheads="1"/>
          </p:cNvSpPr>
          <p:nvPr>
            <p:ph type="body" idx="1"/>
          </p:nvPr>
        </p:nvSpPr>
        <p:spPr/>
        <p:txBody>
          <a:bodyPr/>
          <a:lstStyle/>
          <a:p>
            <a:pPr eaLnBrk="1" hangingPunct="1"/>
            <a:r>
              <a:rPr lang="fr-FR" sz="2000" dirty="0" smtClean="0"/>
              <a:t>Le GRD peuvent définir et mettre à la disposition des utilisateurs du réseau des dispositifs leur permettant de mettre en œuvre des mesures d’efficacité énergétique</a:t>
            </a:r>
          </a:p>
          <a:p>
            <a:pPr eaLnBrk="1" hangingPunct="1"/>
            <a:r>
              <a:rPr lang="fr-FR" sz="2000" dirty="0" smtClean="0"/>
              <a:t>Suppression des incitations préjudiciables à </a:t>
            </a:r>
            <a:r>
              <a:rPr lang="fr-FR" sz="2000" smtClean="0"/>
              <a:t>l’efficacité globale en </a:t>
            </a:r>
            <a:r>
              <a:rPr lang="fr-FR" sz="2000" dirty="0" smtClean="0"/>
              <a:t>matière de tarifs</a:t>
            </a:r>
          </a:p>
          <a:p>
            <a:pPr eaLnBrk="1" hangingPunct="1"/>
            <a:r>
              <a:rPr lang="fr-FR" sz="2000" dirty="0" smtClean="0"/>
              <a:t>Cogénération haut rendement - micro cogénération</a:t>
            </a:r>
          </a:p>
          <a:p>
            <a:pPr eaLnBrk="1" hangingPunct="1"/>
            <a:r>
              <a:rPr lang="fr-FR" sz="2000" dirty="0" smtClean="0"/>
              <a:t>Annexe 12 – transparence des couts et des délais liés aux raccordement</a:t>
            </a:r>
          </a:p>
          <a:p>
            <a:pPr eaLnBrk="1" hangingPunct="1"/>
            <a:r>
              <a:rPr lang="fr-FR" sz="2000" dirty="0" smtClean="0"/>
              <a:t>Non discrimination des fournisseurs de services d’effacement de la consommation dans les marchés de services de réseau</a:t>
            </a:r>
          </a:p>
          <a:p>
            <a:pPr eaLnBrk="1" hangingPunct="1"/>
            <a:endParaRPr lang="fr-FR" sz="2000" dirty="0" smtClean="0"/>
          </a:p>
          <a:p>
            <a:pPr eaLnBrk="1" hangingPunct="1"/>
            <a:endParaRPr lang="fr-FR" sz="2000" dirty="0" smtClean="0"/>
          </a:p>
          <a:p>
            <a:pPr eaLnBrk="1" hangingPunct="1"/>
            <a:endParaRPr lang="fr-FR" sz="2000" dirty="0" smtClean="0"/>
          </a:p>
          <a:p>
            <a:pPr eaLnBrk="1" hangingPunct="1"/>
            <a:endParaRPr lang="fr-FR" sz="2000" dirty="0" smtClean="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fr-FR" dirty="0" smtClean="0"/>
              <a:t>Article 15 §2</a:t>
            </a:r>
          </a:p>
        </p:txBody>
      </p:sp>
      <p:sp>
        <p:nvSpPr>
          <p:cNvPr id="16387" name="Rectangle 3"/>
          <p:cNvSpPr>
            <a:spLocks noGrp="1" noChangeArrowheads="1"/>
          </p:cNvSpPr>
          <p:nvPr>
            <p:ph type="body" idx="1"/>
          </p:nvPr>
        </p:nvSpPr>
        <p:spPr/>
        <p:txBody>
          <a:bodyPr/>
          <a:lstStyle/>
          <a:p>
            <a:pPr eaLnBrk="1" hangingPunct="1">
              <a:buNone/>
            </a:pPr>
            <a:r>
              <a:rPr lang="fr-FR" sz="2000" dirty="0" smtClean="0"/>
              <a:t>Pour le 30 juin 2015</a:t>
            </a:r>
          </a:p>
          <a:p>
            <a:pPr eaLnBrk="1" hangingPunct="1">
              <a:buNone/>
            </a:pPr>
            <a:endParaRPr lang="fr-FR" sz="2000" dirty="0" smtClean="0"/>
          </a:p>
          <a:p>
            <a:pPr eaLnBrk="1" hangingPunct="1">
              <a:spcAft>
                <a:spcPts val="1800"/>
              </a:spcAft>
              <a:buAutoNum type="arabicParenR"/>
            </a:pPr>
            <a:r>
              <a:rPr lang="fr-FR" sz="2000" dirty="0" smtClean="0"/>
              <a:t>Evaluation du potentiel d’efficacité énergétique des infrastructures de gaz et d’électricité sur le plan du transport, de la distribution, de la gestion de la charge et de l’interopérabilité ainsi que du raccordement.</a:t>
            </a:r>
          </a:p>
          <a:p>
            <a:pPr eaLnBrk="1" hangingPunct="1">
              <a:spcAft>
                <a:spcPts val="1800"/>
              </a:spcAft>
              <a:buAutoNum type="arabicParenR"/>
            </a:pPr>
            <a:r>
              <a:rPr lang="fr-FR" sz="2000" dirty="0" smtClean="0"/>
              <a:t>Des mesures concrètes et des investissements </a:t>
            </a:r>
            <a:r>
              <a:rPr lang="fr-FR" sz="2000" u="sng" dirty="0" smtClean="0"/>
              <a:t>rentables</a:t>
            </a:r>
            <a:r>
              <a:rPr lang="fr-FR" sz="2000" dirty="0" smtClean="0"/>
              <a:t> doivent </a:t>
            </a:r>
            <a:r>
              <a:rPr lang="fr-FR" sz="2000" dirty="0" smtClean="0"/>
              <a:t>être identifiés avec un calendrier pour leur introduction.</a:t>
            </a:r>
          </a:p>
          <a:p>
            <a:pPr eaLnBrk="1" hangingPunct="1">
              <a:buNone/>
            </a:pPr>
            <a:endParaRPr lang="fr-FR" sz="1800" dirty="0" smtClean="0"/>
          </a:p>
          <a:p>
            <a:pPr eaLnBrk="1" hangingPunct="1">
              <a:buNone/>
            </a:pPr>
            <a:r>
              <a:rPr lang="fr-FR" sz="1800" dirty="0" smtClean="0"/>
              <a:t>    </a:t>
            </a:r>
          </a:p>
          <a:p>
            <a:pPr eaLnBrk="1" hangingPunct="1">
              <a:buNone/>
            </a:pPr>
            <a:r>
              <a:rPr lang="fr-FR" sz="1800" dirty="0" smtClean="0"/>
              <a:t>     </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fr-FR" dirty="0" smtClean="0"/>
              <a:t>Article 15 §2</a:t>
            </a:r>
          </a:p>
        </p:txBody>
      </p:sp>
      <p:sp>
        <p:nvSpPr>
          <p:cNvPr id="16387" name="Rectangle 3"/>
          <p:cNvSpPr>
            <a:spLocks noGrp="1" noChangeArrowheads="1"/>
          </p:cNvSpPr>
          <p:nvPr>
            <p:ph type="body" idx="1"/>
          </p:nvPr>
        </p:nvSpPr>
        <p:spPr/>
        <p:txBody>
          <a:bodyPr/>
          <a:lstStyle/>
          <a:p>
            <a:pPr marL="0" eaLnBrk="1" hangingPunct="1">
              <a:buNone/>
            </a:pPr>
            <a:r>
              <a:rPr lang="fr-FR" sz="2000" dirty="0" smtClean="0"/>
              <a:t>Une </a:t>
            </a:r>
            <a:r>
              <a:rPr lang="fr-FR" sz="2000" dirty="0" smtClean="0"/>
              <a:t>collaboration active de la part des gestionnaires de réseau pour l’évaluation des potentiels d’efficacité énergétique et l’établissement des mesures et investissements </a:t>
            </a:r>
            <a:r>
              <a:rPr lang="fr-FR" sz="2000" dirty="0" smtClean="0"/>
              <a:t>est nécessaire.</a:t>
            </a:r>
            <a:endParaRPr lang="fr-FR" sz="2000" dirty="0" smtClean="0"/>
          </a:p>
          <a:p>
            <a:pPr eaLnBrk="1" hangingPunct="1">
              <a:buNone/>
            </a:pPr>
            <a:endParaRPr lang="fr-FR" sz="2000" dirty="0" smtClean="0"/>
          </a:p>
          <a:p>
            <a:pPr eaLnBrk="1" hangingPunct="1">
              <a:buNone/>
            </a:pPr>
            <a:endParaRPr lang="fr-FR" sz="2000" dirty="0" smtClean="0"/>
          </a:p>
          <a:p>
            <a:pPr eaLnBrk="1" hangingPunct="1">
              <a:buNone/>
            </a:pPr>
            <a:endParaRPr lang="fr-FR" sz="2000" dirty="0" smtClean="0"/>
          </a:p>
          <a:p>
            <a:pPr eaLnBrk="1" hangingPunct="1">
              <a:buNone/>
            </a:pPr>
            <a:r>
              <a:rPr lang="fr-FR" sz="2000" dirty="0" smtClean="0"/>
              <a:t>Pour toutes vos questions au sujet de la directive:</a:t>
            </a:r>
          </a:p>
          <a:p>
            <a:pPr eaLnBrk="1" hangingPunct="1">
              <a:buNone/>
            </a:pPr>
            <a:endParaRPr lang="fr-FR" sz="2000" dirty="0" smtClean="0"/>
          </a:p>
          <a:p>
            <a:pPr eaLnBrk="1" hangingPunct="1">
              <a:buNone/>
            </a:pPr>
            <a:r>
              <a:rPr lang="fr-FR" sz="2000" dirty="0" smtClean="0"/>
              <a:t>Quentin.falmagne@spw.wallonie.be</a:t>
            </a:r>
          </a:p>
          <a:p>
            <a:pPr eaLnBrk="1" hangingPunct="1">
              <a:buNone/>
            </a:pPr>
            <a:r>
              <a:rPr lang="fr-FR" sz="1800" dirty="0" smtClean="0"/>
              <a:t>    </a:t>
            </a:r>
          </a:p>
          <a:p>
            <a:pPr eaLnBrk="1" hangingPunct="1">
              <a:buNone/>
            </a:pPr>
            <a:r>
              <a:rPr lang="fr-FR" sz="1800" dirty="0" smtClean="0"/>
              <a:t>     </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Nouvelle présentation">
  <a:themeElements>
    <a:clrScheme name="Nouvelle présentation 2">
      <a:dk1>
        <a:srgbClr val="000000"/>
      </a:dk1>
      <a:lt1>
        <a:srgbClr val="FFFFFF"/>
      </a:lt1>
      <a:dk2>
        <a:srgbClr val="003366"/>
      </a:dk2>
      <a:lt2>
        <a:srgbClr val="5490A8"/>
      </a:lt2>
      <a:accent1>
        <a:srgbClr val="0099CC"/>
      </a:accent1>
      <a:accent2>
        <a:srgbClr val="3366CC"/>
      </a:accent2>
      <a:accent3>
        <a:srgbClr val="FFFFFF"/>
      </a:accent3>
      <a:accent4>
        <a:srgbClr val="000000"/>
      </a:accent4>
      <a:accent5>
        <a:srgbClr val="AACAE2"/>
      </a:accent5>
      <a:accent6>
        <a:srgbClr val="2D5CB9"/>
      </a:accent6>
      <a:hlink>
        <a:srgbClr val="99CCFF"/>
      </a:hlink>
      <a:folHlink>
        <a:srgbClr val="E1E1B7"/>
      </a:folHlink>
    </a:clrScheme>
    <a:fontScheme name="Nouvelle présentation">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0" i="0" u="none" strike="noStrike" cap="none" normalizeH="0" baseline="0" smtClean="0">
            <a:ln>
              <a:noFill/>
            </a:ln>
            <a:solidFill>
              <a:schemeClr val="tx1"/>
            </a:solidFill>
            <a:effectLst/>
            <a:latin typeface="Times New Roman" pitchFamily="8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0" i="0" u="none" strike="noStrike" cap="none" normalizeH="0" baseline="0" smtClean="0">
            <a:ln>
              <a:noFill/>
            </a:ln>
            <a:solidFill>
              <a:schemeClr val="tx1"/>
            </a:solidFill>
            <a:effectLst/>
            <a:latin typeface="Times New Roman" pitchFamily="84" charset="0"/>
          </a:defRPr>
        </a:defPPr>
      </a:lstStyle>
    </a:lnDef>
  </a:objectDefaults>
  <a:extraClrSchemeLst>
    <a:extraClrScheme>
      <a:clrScheme name="Nouvelle présentation 1">
        <a:dk1>
          <a:srgbClr val="5490A8"/>
        </a:dk1>
        <a:lt1>
          <a:srgbClr val="DDDDDD"/>
        </a:lt1>
        <a:dk2>
          <a:srgbClr val="00172E"/>
        </a:dk2>
        <a:lt2>
          <a:srgbClr val="CCECFF"/>
        </a:lt2>
        <a:accent1>
          <a:srgbClr val="0099CC"/>
        </a:accent1>
        <a:accent2>
          <a:srgbClr val="3366CC"/>
        </a:accent2>
        <a:accent3>
          <a:srgbClr val="AAABAD"/>
        </a:accent3>
        <a:accent4>
          <a:srgbClr val="BDBDBD"/>
        </a:accent4>
        <a:accent5>
          <a:srgbClr val="AACAE2"/>
        </a:accent5>
        <a:accent6>
          <a:srgbClr val="2D5CB9"/>
        </a:accent6>
        <a:hlink>
          <a:srgbClr val="99CCFF"/>
        </a:hlink>
        <a:folHlink>
          <a:srgbClr val="E1E1B7"/>
        </a:folHlink>
      </a:clrScheme>
      <a:clrMap bg1="dk2" tx1="lt1" bg2="dk1" tx2="lt2" accent1="accent1" accent2="accent2" accent3="accent3" accent4="accent4" accent5="accent5" accent6="accent6" hlink="hlink" folHlink="folHlink"/>
    </a:extraClrScheme>
    <a:extraClrScheme>
      <a:clrScheme name="Nouvelle présentation 2">
        <a:dk1>
          <a:srgbClr val="000000"/>
        </a:dk1>
        <a:lt1>
          <a:srgbClr val="FFFFFF"/>
        </a:lt1>
        <a:dk2>
          <a:srgbClr val="003366"/>
        </a:dk2>
        <a:lt2>
          <a:srgbClr val="5490A8"/>
        </a:lt2>
        <a:accent1>
          <a:srgbClr val="0099CC"/>
        </a:accent1>
        <a:accent2>
          <a:srgbClr val="3366CC"/>
        </a:accent2>
        <a:accent3>
          <a:srgbClr val="FFFFFF"/>
        </a:accent3>
        <a:accent4>
          <a:srgbClr val="000000"/>
        </a:accent4>
        <a:accent5>
          <a:srgbClr val="AACAE2"/>
        </a:accent5>
        <a:accent6>
          <a:srgbClr val="2D5CB9"/>
        </a:accent6>
        <a:hlink>
          <a:srgbClr val="99CCFF"/>
        </a:hlink>
        <a:folHlink>
          <a:srgbClr val="E1E1B7"/>
        </a:folHlink>
      </a:clrScheme>
      <a:clrMap bg1="lt1" tx1="dk1" bg2="lt2" tx2="dk2" accent1="accent1" accent2="accent2" accent3="accent3" accent4="accent4" accent5="accent5" accent6="accent6" hlink="hlink" folHlink="folHlink"/>
    </a:extraClrScheme>
    <a:extraClrScheme>
      <a:clrScheme name="Nouvelle présentation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Nouvelle présentation 4">
        <a:dk1>
          <a:srgbClr val="000000"/>
        </a:dk1>
        <a:lt1>
          <a:srgbClr val="FFFFFF"/>
        </a:lt1>
        <a:dk2>
          <a:srgbClr val="666633"/>
        </a:dk2>
        <a:lt2>
          <a:srgbClr val="908A6C"/>
        </a:lt2>
        <a:accent1>
          <a:srgbClr val="808000"/>
        </a:accent1>
        <a:accent2>
          <a:srgbClr val="996633"/>
        </a:accent2>
        <a:accent3>
          <a:srgbClr val="FFFFFF"/>
        </a:accent3>
        <a:accent4>
          <a:srgbClr val="000000"/>
        </a:accent4>
        <a:accent5>
          <a:srgbClr val="C0C0AA"/>
        </a:accent5>
        <a:accent6>
          <a:srgbClr val="8A5C2D"/>
        </a:accent6>
        <a:hlink>
          <a:srgbClr val="CCCC00"/>
        </a:hlink>
        <a:folHlink>
          <a:srgbClr val="D6DEB2"/>
        </a:folHlink>
      </a:clrScheme>
      <a:clrMap bg1="lt1" tx1="dk1" bg2="lt2" tx2="dk2" accent1="accent1" accent2="accent2" accent3="accent3" accent4="accent4" accent5="accent5" accent6="accent6" hlink="hlink" folHlink="folHlink"/>
    </a:extraClrScheme>
    <a:extraClrScheme>
      <a:clrScheme name="Nouvelle présentation 5">
        <a:dk1>
          <a:srgbClr val="000000"/>
        </a:dk1>
        <a:lt1>
          <a:srgbClr val="FFFFFF"/>
        </a:lt1>
        <a:dk2>
          <a:srgbClr val="181848"/>
        </a:dk2>
        <a:lt2>
          <a:srgbClr val="656F97"/>
        </a:lt2>
        <a:accent1>
          <a:srgbClr val="6666FF"/>
        </a:accent1>
        <a:accent2>
          <a:srgbClr val="333399"/>
        </a:accent2>
        <a:accent3>
          <a:srgbClr val="FFFFFF"/>
        </a:accent3>
        <a:accent4>
          <a:srgbClr val="000000"/>
        </a:accent4>
        <a:accent5>
          <a:srgbClr val="B8B8FF"/>
        </a:accent5>
        <a:accent6>
          <a:srgbClr val="2D2D8A"/>
        </a:accent6>
        <a:hlink>
          <a:srgbClr val="9A9ABC"/>
        </a:hlink>
        <a:folHlink>
          <a:srgbClr val="D2B6CE"/>
        </a:folHlink>
      </a:clrScheme>
      <a:clrMap bg1="lt1" tx1="dk1" bg2="lt2" tx2="dk2" accent1="accent1" accent2="accent2" accent3="accent3" accent4="accent4" accent5="accent5" accent6="accent6" hlink="hlink" folHlink="folHlink"/>
    </a:extraClrScheme>
    <a:extraClrScheme>
      <a:clrScheme name="Nouvelle présentation 6">
        <a:dk1>
          <a:srgbClr val="CC0066"/>
        </a:dk1>
        <a:lt1>
          <a:srgbClr val="FFFFFF"/>
        </a:lt1>
        <a:dk2>
          <a:srgbClr val="000000"/>
        </a:dk2>
        <a:lt2>
          <a:srgbClr val="CC0099"/>
        </a:lt2>
        <a:accent1>
          <a:srgbClr val="FF9900"/>
        </a:accent1>
        <a:accent2>
          <a:srgbClr val="CC6600"/>
        </a:accent2>
        <a:accent3>
          <a:srgbClr val="AAAAAA"/>
        </a:accent3>
        <a:accent4>
          <a:srgbClr val="DADADA"/>
        </a:accent4>
        <a:accent5>
          <a:srgbClr val="FFCAAA"/>
        </a:accent5>
        <a:accent6>
          <a:srgbClr val="B95C00"/>
        </a:accent6>
        <a:hlink>
          <a:srgbClr val="009900"/>
        </a:hlink>
        <a:folHlink>
          <a:srgbClr val="A50021"/>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207</Words>
  <Application>Microsoft Office PowerPoint</Application>
  <PresentationFormat>Affichage à l'écran (4:3)</PresentationFormat>
  <Paragraphs>36</Paragraphs>
  <Slides>5</Slides>
  <Notes>5</Notes>
  <HiddenSlides>4</HiddenSlides>
  <MMClips>0</MMClips>
  <ScaleCrop>false</ScaleCrop>
  <HeadingPairs>
    <vt:vector size="4" baseType="variant">
      <vt:variant>
        <vt:lpstr>Thème</vt:lpstr>
      </vt:variant>
      <vt:variant>
        <vt:i4>1</vt:i4>
      </vt:variant>
      <vt:variant>
        <vt:lpstr>Titres des diapositives</vt:lpstr>
      </vt:variant>
      <vt:variant>
        <vt:i4>5</vt:i4>
      </vt:variant>
    </vt:vector>
  </HeadingPairs>
  <TitlesOfParts>
    <vt:vector size="6" baseType="lpstr">
      <vt:lpstr>Nouvelle présentation</vt:lpstr>
      <vt:lpstr>Directive 2012/27/UE relative à l’efficacité énergétique   </vt:lpstr>
      <vt:lpstr>Transposition de la directive</vt:lpstr>
      <vt:lpstr>Contenu de l’article 15</vt:lpstr>
      <vt:lpstr>Article 15 §2</vt:lpstr>
      <vt:lpstr>Article 15 §2</vt:lpstr>
    </vt:vector>
  </TitlesOfParts>
  <Manager/>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
  <cp:lastModifiedBy>137123</cp:lastModifiedBy>
  <cp:revision>74</cp:revision>
  <cp:lastPrinted>1904-01-01T00:00:00Z</cp:lastPrinted>
  <dcterms:created xsi:type="dcterms:W3CDTF">1904-01-01T00:00:00Z</dcterms:created>
  <dcterms:modified xsi:type="dcterms:W3CDTF">2014-03-12T07:54:02Z</dcterms:modified>
</cp:coreProperties>
</file>